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7432000" cy="4114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027"/>
  </p:normalViewPr>
  <p:slideViewPr>
    <p:cSldViewPr snapToGrid="0" snapToObjects="1">
      <p:cViewPr>
        <p:scale>
          <a:sx n="10" d="100"/>
          <a:sy n="10" d="100"/>
        </p:scale>
        <p:origin x="346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6734178"/>
            <a:ext cx="23317200" cy="143256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1612228"/>
            <a:ext cx="20574000" cy="9934572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40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09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190750"/>
            <a:ext cx="5915025" cy="348710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190750"/>
            <a:ext cx="17402175" cy="348710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21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727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10258437"/>
            <a:ext cx="23660100" cy="17116422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7536787"/>
            <a:ext cx="23660100" cy="9001122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5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0953750"/>
            <a:ext cx="11658600" cy="2610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0953750"/>
            <a:ext cx="11658600" cy="2610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004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190759"/>
            <a:ext cx="23660100" cy="79533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10086978"/>
            <a:ext cx="11605020" cy="4943472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5030450"/>
            <a:ext cx="11605020" cy="22107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10086978"/>
            <a:ext cx="11662173" cy="4943472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5030450"/>
            <a:ext cx="11662173" cy="22107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06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5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3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743200"/>
            <a:ext cx="8847534" cy="96012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924559"/>
            <a:ext cx="13887450" cy="2924175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2344400"/>
            <a:ext cx="8847534" cy="22869528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6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743200"/>
            <a:ext cx="8847534" cy="96012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924559"/>
            <a:ext cx="13887450" cy="2924175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2344400"/>
            <a:ext cx="8847534" cy="22869528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24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190759"/>
            <a:ext cx="23660100" cy="7953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0953750"/>
            <a:ext cx="23660100" cy="26108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8138109"/>
            <a:ext cx="61722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A805B-ACF8-CD4F-989B-CEE6D3CFDB0D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8138109"/>
            <a:ext cx="92583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8138109"/>
            <a:ext cx="61722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CA2428-FBD4-DD4F-BCE6-C8580E61C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4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tiff"/><Relationship Id="rId7" Type="http://schemas.openxmlformats.org/officeDocument/2006/relationships/image" Target="../media/image6.emf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53950-77EA-C34D-8CAA-14219F793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492" y="21654352"/>
            <a:ext cx="7837170" cy="44564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1EF347-B33D-C24D-8C5D-96A715C1FABA}"/>
              </a:ext>
            </a:extLst>
          </p:cNvPr>
          <p:cNvSpPr txBox="1"/>
          <p:nvPr/>
        </p:nvSpPr>
        <p:spPr>
          <a:xfrm>
            <a:off x="1211597" y="368830"/>
            <a:ext cx="62709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D4E46A-EE47-4647-B2E7-775D744AF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43878"/>
            <a:ext cx="12107130" cy="55731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DB19F5-17FF-764D-833E-C87E48926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626" y="953605"/>
            <a:ext cx="8089179" cy="46583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23D4A5-56C4-A246-B5AF-14D5536BAEE3}"/>
              </a:ext>
            </a:extLst>
          </p:cNvPr>
          <p:cNvSpPr txBox="1"/>
          <p:nvPr/>
        </p:nvSpPr>
        <p:spPr>
          <a:xfrm>
            <a:off x="11773545" y="455353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837F3-C75A-B649-9028-0FF658921377}"/>
              </a:ext>
            </a:extLst>
          </p:cNvPr>
          <p:cNvSpPr txBox="1"/>
          <p:nvPr/>
        </p:nvSpPr>
        <p:spPr>
          <a:xfrm>
            <a:off x="18724229" y="836938"/>
            <a:ext cx="56457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E80EA-5868-C64E-B247-E61C89BE625D}"/>
              </a:ext>
            </a:extLst>
          </p:cNvPr>
          <p:cNvSpPr txBox="1"/>
          <p:nvPr/>
        </p:nvSpPr>
        <p:spPr>
          <a:xfrm>
            <a:off x="1211597" y="6943239"/>
            <a:ext cx="55976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5374D3-EFEC-BC4B-A42A-C548BA548A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6997" y="8112790"/>
            <a:ext cx="7048500" cy="3822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FF0F3B-A938-1E42-A37D-C065042706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67232" y="455353"/>
            <a:ext cx="9083040" cy="64878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72826F-01BE-134E-B919-96341ED6A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75360" y="13386496"/>
            <a:ext cx="14356640" cy="648788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2D54F1-640A-4E42-A85B-9AE5D10CAE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75360" y="7580817"/>
            <a:ext cx="9083039" cy="64878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5FCB2D-9864-994E-BD78-12E031E430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75360" y="20279874"/>
            <a:ext cx="10087540" cy="72053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C9900D5-9AEC-B141-B643-CE474E78BCB5}"/>
              </a:ext>
            </a:extLst>
          </p:cNvPr>
          <p:cNvSpPr txBox="1"/>
          <p:nvPr/>
        </p:nvSpPr>
        <p:spPr>
          <a:xfrm>
            <a:off x="11791162" y="6988512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856530-E449-FC42-80E2-06F605C9C80F}"/>
              </a:ext>
            </a:extLst>
          </p:cNvPr>
          <p:cNvSpPr txBox="1"/>
          <p:nvPr/>
        </p:nvSpPr>
        <p:spPr>
          <a:xfrm>
            <a:off x="1433126" y="12674327"/>
            <a:ext cx="636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B2C5D2-C4A8-214F-9AA5-C0AD8BC8B05B}"/>
              </a:ext>
            </a:extLst>
          </p:cNvPr>
          <p:cNvSpPr txBox="1"/>
          <p:nvPr/>
        </p:nvSpPr>
        <p:spPr>
          <a:xfrm>
            <a:off x="11995074" y="12760850"/>
            <a:ext cx="4683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DE40B0-EE88-4141-8968-E54CFE3B135C}"/>
              </a:ext>
            </a:extLst>
          </p:cNvPr>
          <p:cNvSpPr txBox="1"/>
          <p:nvPr/>
        </p:nvSpPr>
        <p:spPr>
          <a:xfrm>
            <a:off x="1525144" y="20038182"/>
            <a:ext cx="61106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F32E19-B400-EE46-A7B5-99CCAAA9275C}"/>
              </a:ext>
            </a:extLst>
          </p:cNvPr>
          <p:cNvSpPr txBox="1"/>
          <p:nvPr/>
        </p:nvSpPr>
        <p:spPr>
          <a:xfrm>
            <a:off x="12087092" y="20124705"/>
            <a:ext cx="66717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403B71-ED9C-B447-A23F-9B6D0FFE3703}"/>
              </a:ext>
            </a:extLst>
          </p:cNvPr>
          <p:cNvSpPr txBox="1"/>
          <p:nvPr/>
        </p:nvSpPr>
        <p:spPr>
          <a:xfrm>
            <a:off x="1525144" y="28075256"/>
            <a:ext cx="6367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D0A77C-9AFE-234F-8C6A-66E06F8C588B}"/>
              </a:ext>
            </a:extLst>
          </p:cNvPr>
          <p:cNvSpPr txBox="1"/>
          <p:nvPr/>
        </p:nvSpPr>
        <p:spPr>
          <a:xfrm>
            <a:off x="15962406" y="28161779"/>
            <a:ext cx="46839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/>
              <a:t>f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D2BC6AB-179F-944A-AA7A-24CDBEBF69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963449" y="23913910"/>
            <a:ext cx="7617507" cy="1083483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D257E52-E074-DA4F-8BDB-0832E157AA2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156383" y="24211011"/>
            <a:ext cx="7837169" cy="1114727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18CA820-0E12-4B45-B247-2DF62E0F7B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764692" y="28536808"/>
            <a:ext cx="16621336" cy="944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64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536</TotalTime>
  <Words>11</Words>
  <Application>Microsoft Macintosh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MANGUL_SERGHEI</dc:creator>
  <cp:lastModifiedBy>MANGUL_SERGHEI</cp:lastModifiedBy>
  <cp:revision>4</cp:revision>
  <dcterms:created xsi:type="dcterms:W3CDTF">2019-06-17T12:33:14Z</dcterms:created>
  <dcterms:modified xsi:type="dcterms:W3CDTF">2019-06-17T21:29:54Z</dcterms:modified>
</cp:coreProperties>
</file>

<file path=docProps/thumbnail.jpeg>
</file>